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x="6858000" cy="9144000"/>
  <p:embeddedFontLst>
    <p:embeddedFont>
      <p:font typeface="Roboto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font" Target="fonts/Roboto-regular.fntdata"/><Relationship Id="rId21" Type="http://schemas.openxmlformats.org/officeDocument/2006/relationships/slide" Target="slides/slide16.xml"/><Relationship Id="rId24" Type="http://schemas.openxmlformats.org/officeDocument/2006/relationships/font" Target="fonts/Roboto-italic.fntdata"/><Relationship Id="rId23" Type="http://schemas.openxmlformats.org/officeDocument/2006/relationships/font" Target="fonts/Roboto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5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20908326e79_0_4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20908326e79_0_4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3e027c661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3e027c661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20908326e79_0_4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20908326e79_0_4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20908326e79_0_5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20908326e79_0_5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223d0936f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223d0936f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223d0936f9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223d0936f9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23d0936f9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23d0936f9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0908326e79_0_2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20908326e79_0_2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0908326e79_0_2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0908326e79_0_2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20908326e79_0_4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20908326e79_0_4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908326e79_0_50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0908326e79_0_50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908326e79_0_46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0908326e79_0_4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0908326e79_0_4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20908326e79_0_4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0908326e79_0_4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20908326e79_0_4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20908326e79_0_4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20908326e79_0_4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5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Interactive Voice for Cooking Recipes</a:t>
            </a:r>
            <a:endParaRPr/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By Andrew Sullivan, Brock Buczkowski, Sam Munro, and Zhen Yang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2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 - Firebase Hosting </a:t>
            </a:r>
            <a:endParaRPr/>
          </a:p>
        </p:txBody>
      </p:sp>
      <p:sp>
        <p:nvSpPr>
          <p:cNvPr id="126" name="Google Shape;126;p22"/>
          <p:cNvSpPr txBox="1"/>
          <p:nvPr>
            <p:ph idx="2" type="body"/>
          </p:nvPr>
        </p:nvSpPr>
        <p:spPr>
          <a:xfrm>
            <a:off x="4694250" y="1919075"/>
            <a:ext cx="3999900" cy="295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Dual use hosting service provided by Firebase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Alexa - App linker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Necessary step that allows Alexa to access a user’s private recipes in the database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Links Amazon account to AllAboutFood </a:t>
            </a:r>
            <a:r>
              <a:rPr lang="en"/>
              <a:t>account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Flutter App Web App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Hosts the web version of our Flutter App on the open web so anyone can access it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Sideloading the Android App is also an option for publishing</a:t>
            </a:r>
            <a:endParaRPr/>
          </a:p>
        </p:txBody>
      </p:sp>
      <p:pic>
        <p:nvPicPr>
          <p:cNvPr id="127" name="Google Shape;127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34023" y="1985538"/>
            <a:ext cx="2949925" cy="282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 - Amazon S3</a:t>
            </a:r>
            <a:endParaRPr/>
          </a:p>
        </p:txBody>
      </p:sp>
      <p:sp>
        <p:nvSpPr>
          <p:cNvPr id="133" name="Google Shape;133;p23"/>
          <p:cNvSpPr txBox="1"/>
          <p:nvPr>
            <p:ph idx="2" type="body"/>
          </p:nvPr>
        </p:nvSpPr>
        <p:spPr>
          <a:xfrm>
            <a:off x="4694250" y="1919075"/>
            <a:ext cx="3999900" cy="295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To get around CORS restrictions, we needed to host our own images on the internet so that the web version of the </a:t>
            </a:r>
            <a:r>
              <a:rPr lang="en"/>
              <a:t>client</a:t>
            </a:r>
            <a:r>
              <a:rPr lang="en"/>
              <a:t> could access them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Mobile apps do not have this restriction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Our solution for this is Amazon S3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Grants CORS use to our web app only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Images are uploaded via the mobile version of the frontend</a:t>
            </a:r>
            <a:endParaRPr/>
          </a:p>
        </p:txBody>
      </p:sp>
      <p:pic>
        <p:nvPicPr>
          <p:cNvPr id="134" name="Google Shape;134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5900" y="1989625"/>
            <a:ext cx="2980350" cy="288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Future Work</a:t>
            </a:r>
            <a:endParaRPr/>
          </a:p>
        </p:txBody>
      </p:sp>
      <p:sp>
        <p:nvSpPr>
          <p:cNvPr id="140" name="Google Shape;140;p24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Google Home implementation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Create a Google Home Action that performs the same operations as the Alexa Skill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New market of users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Research ways of scanning recipes from other sources to the database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We have started preliminary research here, but it may be out of scope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One </a:t>
            </a:r>
            <a:r>
              <a:rPr lang="en"/>
              <a:t>possibility</a:t>
            </a:r>
            <a:r>
              <a:rPr lang="en"/>
              <a:t> is docx -&gt; xml -&gt; database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Documentation, documentation, documentation</a:t>
            </a:r>
            <a:endParaRPr/>
          </a:p>
        </p:txBody>
      </p:sp>
      <p:sp>
        <p:nvSpPr>
          <p:cNvPr id="141" name="Google Shape;141;p24"/>
          <p:cNvSpPr txBox="1"/>
          <p:nvPr>
            <p:ph idx="2" type="body"/>
          </p:nvPr>
        </p:nvSpPr>
        <p:spPr>
          <a:xfrm>
            <a:off x="46941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App Features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External Logins</a:t>
            </a:r>
            <a:endParaRPr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Google - works locally but requires registration with Google to work in production</a:t>
            </a:r>
            <a:endParaRPr/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SzPts val="1200"/>
              <a:buChar char="■"/>
            </a:pPr>
            <a:r>
              <a:rPr lang="en"/>
              <a:t>Facebook - requires registration with Facebook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Publishing to App and Play Stores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5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Demo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 - Project</a:t>
            </a:r>
            <a:endParaRPr/>
          </a:p>
        </p:txBody>
      </p:sp>
      <p:sp>
        <p:nvSpPr>
          <p:cNvPr id="157" name="Google Shape;157;p27"/>
          <p:cNvSpPr txBox="1"/>
          <p:nvPr>
            <p:ph idx="1" type="body"/>
          </p:nvPr>
        </p:nvSpPr>
        <p:spPr>
          <a:xfrm>
            <a:off x="471900" y="1919075"/>
            <a:ext cx="8222100" cy="311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Use tools and frameworks you are </a:t>
            </a:r>
            <a:r>
              <a:rPr lang="en"/>
              <a:t>familiar</a:t>
            </a:r>
            <a:r>
              <a:rPr lang="en"/>
              <a:t> with, if possible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Rose/internships have prepared you for this, don’t feel as if you need to reinvent the wheel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Using familiar tools can </a:t>
            </a:r>
            <a:r>
              <a:rPr lang="en"/>
              <a:t>expedite</a:t>
            </a:r>
            <a:r>
              <a:rPr lang="en"/>
              <a:t> the </a:t>
            </a:r>
            <a:r>
              <a:rPr lang="en"/>
              <a:t>initial</a:t>
            </a:r>
            <a:r>
              <a:rPr lang="en"/>
              <a:t> development process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Design the system to be flexible with client </a:t>
            </a:r>
            <a:r>
              <a:rPr lang="en"/>
              <a:t>requests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Some items in AllAboutFood had to be “hacked-in” since they were not originally considered in the design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Other areas we did well with - such as making it easy to add new recipe attributes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If dealing with an internet system, learning configuration is your friend!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internet and associated tools have lots of quirky rules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Knowing these and how to configure your systems to abide by them will save a lot of time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Lessons Learned - Client</a:t>
            </a:r>
            <a:endParaRPr/>
          </a:p>
        </p:txBody>
      </p:sp>
      <p:sp>
        <p:nvSpPr>
          <p:cNvPr id="163" name="Google Shape;163;p28"/>
          <p:cNvSpPr txBox="1"/>
          <p:nvPr>
            <p:ph idx="1" type="body"/>
          </p:nvPr>
        </p:nvSpPr>
        <p:spPr>
          <a:xfrm>
            <a:off x="471900" y="1919075"/>
            <a:ext cx="8222100" cy="311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Attempt to establish MVP early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Allows client to test the project and give feedback ASAP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 suffered from lack of meaningful feedback for the first 2 quarters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Clients will often not have all of the answers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You must act as a designer to help them develop their ideas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Get feedback on your </a:t>
            </a:r>
            <a:r>
              <a:rPr lang="en"/>
              <a:t>designs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Sometimes, your ideas will be really popular (EX: Recipe forking)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Be very clear about reasonable expectations and what you will be able to achieve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Clients will often be unaware how difficult it is to implement their ideas.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Let them know when they are asking for something unreasonable or impossible.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74" name="Google Shape;74;p14"/>
          <p:cNvSpPr txBox="1"/>
          <p:nvPr>
            <p:ph idx="1" type="body"/>
          </p:nvPr>
        </p:nvSpPr>
        <p:spPr>
          <a:xfrm>
            <a:off x="471900" y="1919075"/>
            <a:ext cx="8222100" cy="311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Currently, online recipes are sequestered in individual company databases, almost like silos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Existing technologies allow voice playback and interaction for users’ recipes, at least the ones that are compatible with the existing technology. These mostly are implemented in-app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There is a hole in the market for a connection between </a:t>
            </a:r>
            <a:r>
              <a:rPr lang="en"/>
              <a:t>separated</a:t>
            </a:r>
            <a:r>
              <a:rPr lang="en"/>
              <a:t> voice interactions and user controlled CRUD operations regarding cooking recipes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Amazon Alexa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Google Home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Current product name: AllAboutFood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Project Overview</a:t>
            </a:r>
            <a:endParaRPr/>
          </a:p>
        </p:txBody>
      </p:sp>
      <p:sp>
        <p:nvSpPr>
          <p:cNvPr id="80" name="Google Shape;80;p15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Architecture Walkthrough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Example Data Flow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Flutter App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Lambda Functions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Dynamo DB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Amazon Alexa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Amazon S3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Web Hosting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Demo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Lessons Learned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8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57613" y="152400"/>
            <a:ext cx="5428784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 - Example Data Flow</a:t>
            </a:r>
            <a:endParaRPr/>
          </a:p>
        </p:txBody>
      </p:sp>
      <p:pic>
        <p:nvPicPr>
          <p:cNvPr id="91" name="Google Shape;9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187" y="1886749"/>
            <a:ext cx="7949625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 - Flutter App</a:t>
            </a:r>
            <a:endParaRPr/>
          </a:p>
        </p:txBody>
      </p:sp>
      <p:sp>
        <p:nvSpPr>
          <p:cNvPr id="97" name="Google Shape;97;p18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10000"/>
          </a:bodyPr>
          <a:lstStyle/>
          <a:p>
            <a:pPr indent="-3041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Makes up half of the user’s entry to the system</a:t>
            </a:r>
            <a:endParaRPr/>
          </a:p>
          <a:p>
            <a:pPr indent="-3041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Allows all CRUD operations regarding recipes</a:t>
            </a:r>
            <a:endParaRPr/>
          </a:p>
          <a:p>
            <a:pPr indent="-3041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Frontend account management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Creation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Password resets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Change display name</a:t>
            </a:r>
            <a:endParaRPr/>
          </a:p>
          <a:p>
            <a:pPr indent="-3041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en"/>
              <a:t>Extra features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Recipe downloads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Recipe forking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Login-based access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Communicates with both AWS Lambda and Firebase Authentication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Image upload</a:t>
            </a:r>
            <a:endParaRPr/>
          </a:p>
          <a:p>
            <a:pPr indent="-293369" lvl="1" marL="914400" rtl="0" algn="l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en"/>
              <a:t>Local device storage</a:t>
            </a:r>
            <a:endParaRPr/>
          </a:p>
        </p:txBody>
      </p:sp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550" y="1773850"/>
            <a:ext cx="3001543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 - AWS Lambda</a:t>
            </a:r>
            <a:endParaRPr/>
          </a:p>
        </p:txBody>
      </p:sp>
      <p:sp>
        <p:nvSpPr>
          <p:cNvPr id="104" name="Google Shape;104;p19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Serves as the link between the database and the Flutter App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Decodes JWT tokens sent from the client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Checks users against Firebase table</a:t>
            </a:r>
            <a:endParaRPr/>
          </a:p>
          <a:p>
            <a:pPr indent="-304800" lvl="1" marL="914400" rtl="0" algn="l"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/>
              <a:t>Verifies Signatures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Primary </a:t>
            </a:r>
            <a:r>
              <a:rPr lang="en"/>
              <a:t>justification: abstract relatively complex Dynamo DB calls from the client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105" name="Google Shape;10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825" y="2165838"/>
            <a:ext cx="4389450" cy="22166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 - Dynamo DB</a:t>
            </a:r>
            <a:endParaRPr/>
          </a:p>
        </p:txBody>
      </p:sp>
      <p:sp>
        <p:nvSpPr>
          <p:cNvPr id="111" name="Google Shape;111;p20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Datastore for all recipes associated with the system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NoSQL format allows quick testing with new attributes, without requiring massive table changes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Part of the AWS suite, allowing easy management</a:t>
            </a:r>
            <a:endParaRPr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500" y="1757425"/>
            <a:ext cx="3022584" cy="3332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Architecture - Amazon Alexa</a:t>
            </a:r>
            <a:endParaRPr/>
          </a:p>
        </p:txBody>
      </p:sp>
      <p:sp>
        <p:nvSpPr>
          <p:cNvPr id="118" name="Google Shape;118;p21"/>
          <p:cNvSpPr txBox="1"/>
          <p:nvPr>
            <p:ph idx="2" type="body"/>
          </p:nvPr>
        </p:nvSpPr>
        <p:spPr>
          <a:xfrm>
            <a:off x="4694250" y="1919075"/>
            <a:ext cx="3999900" cy="17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Custom Amazon Alexa Skill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Provides full recipe </a:t>
            </a:r>
            <a:r>
              <a:rPr lang="en"/>
              <a:t>navigation</a:t>
            </a:r>
            <a:r>
              <a:rPr lang="en"/>
              <a:t> and playback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If using on a supported device, photos and recipe details can be displayed on the device in </a:t>
            </a:r>
            <a:r>
              <a:rPr lang="en"/>
              <a:t>parallel</a:t>
            </a:r>
            <a:r>
              <a:rPr lang="en"/>
              <a:t> with Alexa voice responses</a:t>
            </a:r>
            <a:endParaRPr/>
          </a:p>
        </p:txBody>
      </p:sp>
      <p:pic>
        <p:nvPicPr>
          <p:cNvPr id="119" name="Google Shape;119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901" y="1763564"/>
            <a:ext cx="3590223" cy="302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56563" y="3730499"/>
            <a:ext cx="4075275" cy="1318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1A237E"/>
      </a:accent5>
      <a:accent6>
        <a:srgbClr val="F4B400"/>
      </a:accent6>
      <a:hlink>
        <a:srgbClr val="1A237E"/>
      </a:hlink>
      <a:folHlink>
        <a:srgbClr val="1A237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